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legreya Black"/>
      <p:bold r:id="rId20"/>
      <p:boldItalic r:id="rId21"/>
    </p:embeddedFont>
    <p:embeddedFont>
      <p:font typeface="Alegreya ExtraBold"/>
      <p:bold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T Sans Narrow" panose="020B0506020203020204" pitchFamily="34" charset="0"/>
      <p:regular r:id="rId28"/>
      <p:bold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C_zgr9d5u_8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eNSe4EQKaz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7aEgEoBGno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4U4r-5LklMI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7BKX4gG7K7Y" TargetMode="Externa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7ttJutyHie8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j9zlExVtE0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5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1" name="Google Shape;151;p22"/>
          <p:cNvSpPr txBox="1"/>
          <p:nvPr/>
        </p:nvSpPr>
        <p:spPr>
          <a:xfrm>
            <a:off x="517200" y="12113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5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7" name="Google Shape;157;p23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Note: you do not have to use a variable for this remix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images will you display?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audio files will you play?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5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3" name="Google Shape;163;p24"/>
          <p:cNvSpPr txBox="1"/>
          <p:nvPr/>
        </p:nvSpPr>
        <p:spPr>
          <a:xfrm>
            <a:off x="436700" y="1155350"/>
            <a:ext cx="8116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Go to the sandbox to code the remix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Above toolbox in the lower left corner</a:t>
            </a:r>
            <a:endParaRPr sz="2091" b="1">
              <a:solidFill>
                <a:srgbClr val="4EB7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Remix5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and/or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Music1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open (use them as a guide)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275" y="193145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0" name="Google Shape;170;p25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6" name="Google Shape;176;p26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2" name="Google Shape;182;p27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5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Fill out the feedback form on your Mission 5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5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5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did you like about Mission 5?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didn’t you like about Mission 5?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5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/>
              <a:t>DO THIS:</a:t>
            </a:r>
            <a:endParaRPr sz="2091"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5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675" y="1355800"/>
            <a:ext cx="341947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Six suggestions are on the next 3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60500" y="1002950"/>
            <a:ext cx="29559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 voice prompt for the game created in Mission 4 (Display). Either replace each display.print() and audibly prompt the user which button must be pressed, or include both the display and the audio.</a:t>
            </a:r>
            <a:endParaRPr sz="20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9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714600" y="1002950"/>
            <a:ext cx="31476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Open the Mission 4 program (Display). Add an audio file to the if statements to indicate correct or wrong. You can use “okay” and “no” or any of the audio files.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1460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Mission 5 Remix - Mild solution&#10;Add an audio prompt to tell which button to press." title="Music1 Remix1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2450" y="1397975"/>
            <a:ext cx="2086100" cy="117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9"/>
          <p:cNvCxnSpPr>
            <a:stCxn id="107" idx="1"/>
          </p:cNvCxnSpPr>
          <p:nvPr/>
        </p:nvCxnSpPr>
        <p:spPr>
          <a:xfrm flipH="1">
            <a:off x="3191050" y="1984687"/>
            <a:ext cx="281400" cy="12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9" name="Google Shape;109;p19" descr="Mission 5 Remix - Mild solution&#10;Add an audio prompt to tell if they pressed the correct button." title="Music1 Remix1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2434" y="2706000"/>
            <a:ext cx="2086116" cy="117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9"/>
          <p:cNvCxnSpPr>
            <a:stCxn id="109" idx="3"/>
          </p:cNvCxnSpPr>
          <p:nvPr/>
        </p:nvCxnSpPr>
        <p:spPr>
          <a:xfrm>
            <a:off x="5558550" y="3292712"/>
            <a:ext cx="246600" cy="6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D7BA80-F76A-742D-40A5-3F716AFC0CDE}"/>
              </a:ext>
            </a:extLst>
          </p:cNvPr>
          <p:cNvSpPr txBox="1"/>
          <p:nvPr/>
        </p:nvSpPr>
        <p:spPr>
          <a:xfrm>
            <a:off x="3472434" y="3982552"/>
            <a:ext cx="20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6" name="Google Shape;116;p20"/>
          <p:cNvSpPr txBox="1"/>
          <p:nvPr/>
        </p:nvSpPr>
        <p:spPr>
          <a:xfrm>
            <a:off x="360500" y="1002950"/>
            <a:ext cx="3101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Medium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Program each button to do a different task. For example, BTN_A could light pixels and display an image. BTN_B could display an image and play audio. BTN_U could cause pixels to blink random colors. And so forth.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581000" y="1002950"/>
            <a:ext cx="31962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turn signals for a bicycle. Press button L to turn left, button R to turn right. Blink the pixels to indicate the turn, and use an audio file to say the direction you are turning.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EXTENSION: use a while True: loop to use the turn signals more than once.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58100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895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972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6777200" y="2998850"/>
            <a:ext cx="2306400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while True:      </a:t>
            </a: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if statement:</a:t>
            </a: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Indented code for left signal</a:t>
            </a: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if statement:</a:t>
            </a: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Indented code for right signal</a:t>
            </a: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 be careful with indenting</a:t>
            </a: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 you will need to physically stop the code</a:t>
            </a:r>
            <a:endParaRPr sz="11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23" name="Google Shape;123;p20" descr="Mission 5 Remix - Medium solution&#10;Add an audio prompt to tell which button to press and another one to tell if they pressed the correct button." title="Music1 Remix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0888" y="4079147"/>
            <a:ext cx="1651275" cy="9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 descr="Mission 5 Remix - Medium solution challenge&#10;Make the CodeX a bike signal -- press L for a left indicator and R for a right indicator. Use audio and either pixels or an image, using a While loop." title="Music1 Remix2B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6000" y="1685975"/>
            <a:ext cx="1913200" cy="10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Mission 5 Remix - Medium solution&#10;Make the CodeX a bike signal -- press L for a left indicator and R for a right indicator. Use audio and either pixels or an image." title="Music1 Remix2B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6000" y="453700"/>
            <a:ext cx="1913212" cy="107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0"/>
          <p:cNvCxnSpPr>
            <a:stCxn id="123" idx="0"/>
          </p:cNvCxnSpPr>
          <p:nvPr/>
        </p:nvCxnSpPr>
        <p:spPr>
          <a:xfrm rot="10800000">
            <a:off x="2638725" y="3869147"/>
            <a:ext cx="37800" cy="210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20"/>
          <p:cNvCxnSpPr>
            <a:stCxn id="125" idx="1"/>
          </p:cNvCxnSpPr>
          <p:nvPr/>
        </p:nvCxnSpPr>
        <p:spPr>
          <a:xfrm flipH="1">
            <a:off x="6423800" y="991788"/>
            <a:ext cx="472200" cy="520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0"/>
          <p:cNvCxnSpPr/>
          <p:nvPr/>
        </p:nvCxnSpPr>
        <p:spPr>
          <a:xfrm flipH="1">
            <a:off x="6244200" y="2730550"/>
            <a:ext cx="559200" cy="95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BB9AF4C-8BB1-79EA-E8B3-1BBC5B0A52BD}"/>
              </a:ext>
            </a:extLst>
          </p:cNvPr>
          <p:cNvSpPr txBox="1"/>
          <p:nvPr/>
        </p:nvSpPr>
        <p:spPr>
          <a:xfrm>
            <a:off x="3434150" y="4749350"/>
            <a:ext cx="265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C8E71-8F7F-DD84-D2DC-3E8BDA4646F8}"/>
              </a:ext>
            </a:extLst>
          </p:cNvPr>
          <p:cNvSpPr txBox="1"/>
          <p:nvPr/>
        </p:nvSpPr>
        <p:spPr>
          <a:xfrm>
            <a:off x="6423800" y="170313"/>
            <a:ext cx="265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4" name="Google Shape;134;p21"/>
          <p:cNvSpPr txBox="1"/>
          <p:nvPr/>
        </p:nvSpPr>
        <p:spPr>
          <a:xfrm>
            <a:off x="405875" y="1230125"/>
            <a:ext cx="36873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Combine the two mild remixes into one program -- audio prompt for the button and audio file for correct or wrong. Also, add print statements at the beginning for an intro and a print statement at the end.</a:t>
            </a:r>
            <a:endParaRPr sz="205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15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945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74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6651175" y="1313875"/>
            <a:ext cx="21888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Program at least three buttons to display a short poem and play an audio file.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26800" y="12301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4750" y="12301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22700" y="12301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 descr="Mission 5 Remix - Spicy solution challenge&#10;Give each button a different task - play a song, light pixels, display image, or any combination." title="Music1 Remix3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7725" y="1146375"/>
            <a:ext cx="2311800" cy="13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 descr="Mission 5 Remix - Spicy solution challenge&#10;Use the CodeX to display poems while playing a song." title="Music1 Remix3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7725" y="2597525"/>
            <a:ext cx="2311800" cy="1300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1"/>
          <p:cNvCxnSpPr>
            <a:stCxn id="142" idx="1"/>
          </p:cNvCxnSpPr>
          <p:nvPr/>
        </p:nvCxnSpPr>
        <p:spPr>
          <a:xfrm flipH="1">
            <a:off x="3788925" y="1796562"/>
            <a:ext cx="388800" cy="13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21"/>
          <p:cNvCxnSpPr>
            <a:stCxn id="143" idx="3"/>
          </p:cNvCxnSpPr>
          <p:nvPr/>
        </p:nvCxnSpPr>
        <p:spPr>
          <a:xfrm>
            <a:off x="6489525" y="3247724"/>
            <a:ext cx="206700" cy="1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D5EB74D-7D24-16F5-773D-0C36947FDC87}"/>
              </a:ext>
            </a:extLst>
          </p:cNvPr>
          <p:cNvSpPr txBox="1"/>
          <p:nvPr/>
        </p:nvSpPr>
        <p:spPr>
          <a:xfrm>
            <a:off x="4045869" y="3843236"/>
            <a:ext cx="265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images to see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On-screen Show (16:9)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Arial</vt:lpstr>
      <vt:lpstr>Raleway</vt:lpstr>
      <vt:lpstr>Source Sans Pro</vt:lpstr>
      <vt:lpstr>Alegreya ExtraBold</vt:lpstr>
      <vt:lpstr>PT Sans Narrow</vt:lpstr>
      <vt:lpstr>Alegreya Black</vt:lpstr>
      <vt:lpstr>Montserrat</vt:lpstr>
      <vt:lpstr>Plum</vt:lpstr>
      <vt:lpstr>Mission 5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2024-10-29T06:13:15Z</dcterms:modified>
</cp:coreProperties>
</file>